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16" r:id="rId23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1" Type="http://schemas.openxmlformats.org/officeDocument/2006/relationships/slide" Target="slides/slide16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2" name="Google Shape;5142;p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3" name="Google Shape;5143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notesSlide" Target="../notesSlides/notesSlide161.xml"/></Relationships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4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p717"/>
          <p:cNvSpPr txBox="1"/>
          <p:nvPr>
            <p:ph type="ctrTitle"/>
          </p:nvPr>
        </p:nvSpPr>
        <p:spPr>
          <a:xfrm>
            <a:off x="0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 sz="1800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How do I 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put a screenshot into a Google Slides presentation on a PC</a:t>
            </a:r>
            <a:endParaRPr/>
          </a:p>
        </p:txBody>
      </p:sp>
      <p:sp>
        <p:nvSpPr>
          <p:cNvPr id="5146" name="Google Shape;5146;p7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HAILEY NORRIS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